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726"/>
  </p:normalViewPr>
  <p:slideViewPr>
    <p:cSldViewPr snapToGrid="0">
      <p:cViewPr varScale="1">
        <p:scale>
          <a:sx n="158" d="100"/>
          <a:sy n="158" d="100"/>
        </p:scale>
        <p:origin x="8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8B753-F47E-14BD-8B4A-DF200982F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1EC38-F554-95CC-AAA2-AFD2B59C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80C42-F6FF-671C-D276-DDF9CFCAF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EA02F-4A97-BF52-45D9-09960CE9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E9AF-2481-98B8-1086-E44A5EA3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BF89-BA55-E224-B185-2B8FF7EA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EA1FF-236A-E467-B380-85F5C0B03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B9B1D-8DFF-31C3-EADA-9903A301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24887-49F5-6836-5FC0-DC3D64CE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31B16-B074-787A-45E5-1D3F8C7B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8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FA90-BA26-304B-748D-2A8D379D5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144080-06D6-2B50-F3EF-112FFBFDB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1B52A-FB91-3BC3-0064-43B7B41D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56919-FBE2-0263-70F0-215C2AF37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868CB-FFA5-8D63-0DCB-17C5A5D7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0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CA21-98BD-78AF-64DE-0EF8A00F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6C1B-504D-CEDA-ABEF-545731E6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29B65-41C4-1C3B-9D3B-C2ADF6D2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C6180-EB5B-7134-564F-A00A3930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B122B-47FE-31F2-E427-452A8C76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76D4-3475-261D-9C0E-AFC5A6B0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50EB3-0F9A-698D-E38B-EE24D5886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D58FA-B06B-F818-3788-C7815AE9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93B3-A10A-04F8-8349-9AFBEE59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4A16-56A2-C72E-A663-4E2FEB86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6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C343-810B-C993-267C-A87BB7EC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795F-91B4-9F10-C767-7A9D18185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B61D-6B1F-6EB1-24B3-2DE6B51C2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EA252-08BE-3830-2D3D-EB0EC038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BA58B-03F2-2448-5735-8D183834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A8F37-C324-3793-17EE-FC3EF983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8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452E-D234-2762-08A7-95F45E28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871E5-E7D4-3145-C05C-B47F5BAE3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23D2B-0826-B9A1-26CB-8E6B6BC0F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5B00-1698-FE32-4C32-B2FA3264E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BEE6C6-D490-7300-8741-6E694B286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4EE5A9-006C-FC13-97F9-D7E2E63E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FECCD7-35D7-C8EF-9374-ACFEEAA8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305BF-8797-791E-D19F-89B37FD6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77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D2DB-E99E-E35D-BA3C-3E48B327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EB3EEA-78DC-9D29-7AF5-4A479AFA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D7C27-8E2B-BF0E-E5B8-F91B46A8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D8BDB-555B-14BA-A88B-CCFEF66E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0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70AA9D-7FDA-2646-8878-9E27BE51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9DE11-59C8-BBDA-FB79-3F57946A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FBDE4-4E2B-8D08-C6F9-023FA08C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0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0DB7-4FE2-0FD3-CC77-FB723E9E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ED8C-6DBD-8961-9D1A-5D2E7FB23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58AA-2AC2-1280-AF47-6A0DBA731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B01E4-C27A-5430-D07F-754D12FE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FEDDF-00D5-1494-D377-FBA70DE44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5C1D3-70E1-147B-E082-AE69419D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1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47CA9-BFD1-A35E-71F2-221A746C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41AE44-35FB-01F8-A326-0B3CC6B5A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BF55-B299-D908-1415-5B38E7E39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C1FC2-CD17-7F8B-0BBF-79E94C506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26ED2-1E5E-CC3E-4EB9-DF6A2189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D3952-62F9-52B8-2942-F9F46A75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66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16DDE-9E90-A652-15A1-5F45B111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397CE-4B7B-D176-EE96-F4EE88DB5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20C5-EF1A-F51E-BA49-3140A6C361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E3099-7CAD-3C41-B32E-371A81E3D92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80E4E-08D1-8564-1AF2-5AA75E2BB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3579-889D-4F15-254D-2C52052B3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49997-58DF-D444-8DF2-E9BB2064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1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microsoft.com/office/2007/relationships/media" Target="../media/media8.mp4"/><Relationship Id="rId18" Type="http://schemas.openxmlformats.org/officeDocument/2006/relationships/image" Target="../media/image2.png"/><Relationship Id="rId3" Type="http://schemas.microsoft.com/office/2007/relationships/media" Target="../media/media3.mp4"/><Relationship Id="rId21" Type="http://schemas.openxmlformats.org/officeDocument/2006/relationships/image" Target="../media/image5.png"/><Relationship Id="rId7" Type="http://schemas.microsoft.com/office/2007/relationships/media" Target="../media/media5.mp4"/><Relationship Id="rId12" Type="http://schemas.openxmlformats.org/officeDocument/2006/relationships/video" Target="../media/media7.mp4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9.png"/><Relationship Id="rId2" Type="http://schemas.openxmlformats.org/officeDocument/2006/relationships/video" Target="../media/media2.mp4"/><Relationship Id="rId16" Type="http://schemas.openxmlformats.org/officeDocument/2006/relationships/video" Target="../media/media9.mp4"/><Relationship Id="rId20" Type="http://schemas.openxmlformats.org/officeDocument/2006/relationships/image" Target="../media/image4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media" Target="../media/media7.mp4"/><Relationship Id="rId24" Type="http://schemas.openxmlformats.org/officeDocument/2006/relationships/image" Target="../media/image8.png"/><Relationship Id="rId5" Type="http://schemas.microsoft.com/office/2007/relationships/media" Target="../media/media4.mp4"/><Relationship Id="rId15" Type="http://schemas.microsoft.com/office/2007/relationships/media" Target="../media/media9.mp4"/><Relationship Id="rId23" Type="http://schemas.openxmlformats.org/officeDocument/2006/relationships/image" Target="../media/image7.png"/><Relationship Id="rId10" Type="http://schemas.openxmlformats.org/officeDocument/2006/relationships/video" Target="../media/media6.mp4"/><Relationship Id="rId19" Type="http://schemas.openxmlformats.org/officeDocument/2006/relationships/image" Target="../media/image3.png"/><Relationship Id="rId4" Type="http://schemas.openxmlformats.org/officeDocument/2006/relationships/video" Target="../media/media3.mp4"/><Relationship Id="rId9" Type="http://schemas.microsoft.com/office/2007/relationships/media" Target="../media/media6.mp4"/><Relationship Id="rId14" Type="http://schemas.openxmlformats.org/officeDocument/2006/relationships/video" Target="../media/media8.mp4"/><Relationship Id="rId2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13.mp4"/><Relationship Id="rId13" Type="http://schemas.openxmlformats.org/officeDocument/2006/relationships/image" Target="../media/image11.png"/><Relationship Id="rId3" Type="http://schemas.microsoft.com/office/2007/relationships/media" Target="../media/media11.mp4"/><Relationship Id="rId7" Type="http://schemas.microsoft.com/office/2007/relationships/media" Target="../media/media13.mp4"/><Relationship Id="rId12" Type="http://schemas.openxmlformats.org/officeDocument/2006/relationships/image" Target="../media/image10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openxmlformats.org/officeDocument/2006/relationships/slideLayout" Target="../slideLayouts/slideLayout2.xml"/><Relationship Id="rId5" Type="http://schemas.microsoft.com/office/2007/relationships/media" Target="../media/media12.mp4"/><Relationship Id="rId10" Type="http://schemas.openxmlformats.org/officeDocument/2006/relationships/video" Target="../media/media14.mp4"/><Relationship Id="rId4" Type="http://schemas.openxmlformats.org/officeDocument/2006/relationships/video" Target="../media/media11.mp4"/><Relationship Id="rId9" Type="http://schemas.microsoft.com/office/2007/relationships/media" Target="../media/media1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D">
            <a:hlinkClick r:id="" action="ppaction://media"/>
            <a:extLst>
              <a:ext uri="{FF2B5EF4-FFF2-40B4-BE49-F238E27FC236}">
                <a16:creationId xmlns:a16="http://schemas.microsoft.com/office/drawing/2014/main" id="{59F2787D-DB39-D02B-8BC8-5735BD7D17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2696" y="388185"/>
            <a:ext cx="7127558" cy="47517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81906-A7EA-3525-C3EA-034C442E5D78}"/>
              </a:ext>
            </a:extLst>
          </p:cNvPr>
          <p:cNvSpPr txBox="1"/>
          <p:nvPr/>
        </p:nvSpPr>
        <p:spPr>
          <a:xfrm>
            <a:off x="4741430" y="5958037"/>
            <a:ext cx="270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threshold and No FHCG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8B4FA-C24A-5901-DF89-B3376A402791}"/>
              </a:ext>
            </a:extLst>
          </p:cNvPr>
          <p:cNvSpPr txBox="1"/>
          <p:nvPr/>
        </p:nvSpPr>
        <p:spPr>
          <a:xfrm>
            <a:off x="582627" y="22334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7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resh_0.06">
            <a:hlinkClick r:id="" action="ppaction://media"/>
            <a:extLst>
              <a:ext uri="{FF2B5EF4-FFF2-40B4-BE49-F238E27FC236}">
                <a16:creationId xmlns:a16="http://schemas.microsoft.com/office/drawing/2014/main" id="{21F06AEC-CC15-23F2-AD8A-E72AB8BAC5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34997" y="1054335"/>
            <a:ext cx="3128862" cy="2346646"/>
          </a:xfrm>
          <a:prstGeom prst="rect">
            <a:avLst/>
          </a:prstGeom>
        </p:spPr>
      </p:pic>
      <p:pic>
        <p:nvPicPr>
          <p:cNvPr id="6" name="thresh_0.04" descr="Qr cod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6B63D16D-C4A0-0BAB-7DF6-0377D5806F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69513" y="1028464"/>
            <a:ext cx="3128862" cy="2346646"/>
          </a:xfrm>
          <a:prstGeom prst="rect">
            <a:avLst/>
          </a:prstGeom>
        </p:spPr>
      </p:pic>
      <p:pic>
        <p:nvPicPr>
          <p:cNvPr id="4" name="thresh_0.03" descr="Shape, squar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3041D49F-E7DF-E8C3-F277-F999A3DD022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99426" y="1028464"/>
            <a:ext cx="3128862" cy="2346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7E82E6-5C8A-5781-1ADD-692F13C23457}"/>
              </a:ext>
            </a:extLst>
          </p:cNvPr>
          <p:cNvSpPr txBox="1"/>
          <p:nvPr/>
        </p:nvSpPr>
        <p:spPr>
          <a:xfrm>
            <a:off x="2047125" y="3105337"/>
            <a:ext cx="482824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131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0.03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C8E99-15A3-E9E9-A104-DA93B7C60F7C}"/>
              </a:ext>
            </a:extLst>
          </p:cNvPr>
          <p:cNvSpPr txBox="1"/>
          <p:nvPr/>
        </p:nvSpPr>
        <p:spPr>
          <a:xfrm>
            <a:off x="4511193" y="3093478"/>
            <a:ext cx="482824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131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0.04</a:t>
            </a:r>
            <a:endParaRPr lang="en-US" dirty="0"/>
          </a:p>
        </p:txBody>
      </p:sp>
      <p:pic>
        <p:nvPicPr>
          <p:cNvPr id="8" name="thresh_0.05" descr="A black and white photo of a bush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19B2E7ED-3782-E5A2-8345-A69D4A24810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695558" y="1028464"/>
            <a:ext cx="3128860" cy="2346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90120D-332D-F0B5-8283-EB85F1B5F927}"/>
              </a:ext>
            </a:extLst>
          </p:cNvPr>
          <p:cNvSpPr txBox="1"/>
          <p:nvPr/>
        </p:nvSpPr>
        <p:spPr>
          <a:xfrm>
            <a:off x="7127932" y="3105337"/>
            <a:ext cx="482824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131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0.05</a:t>
            </a:r>
            <a:endParaRPr lang="en-US"/>
          </a:p>
        </p:txBody>
      </p:sp>
      <p:pic>
        <p:nvPicPr>
          <p:cNvPr id="11" name="thresh_0.07" descr="A black and white image of a person's face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3154265E-8D56-FB07-33E3-4A9DB3C3EED1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43467" y="3400981"/>
            <a:ext cx="3128862" cy="2346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4E639B-DC6E-A41F-85D9-69CC968D9394}"/>
              </a:ext>
            </a:extLst>
          </p:cNvPr>
          <p:cNvSpPr txBox="1"/>
          <p:nvPr/>
        </p:nvSpPr>
        <p:spPr>
          <a:xfrm>
            <a:off x="9767371" y="3165907"/>
            <a:ext cx="482824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131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0.06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4E411-68A4-3D25-3622-C6FA04F37182}"/>
              </a:ext>
            </a:extLst>
          </p:cNvPr>
          <p:cNvSpPr txBox="1"/>
          <p:nvPr/>
        </p:nvSpPr>
        <p:spPr>
          <a:xfrm>
            <a:off x="1991166" y="5486682"/>
            <a:ext cx="482824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131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0.07</a:t>
            </a:r>
            <a:endParaRPr lang="en-US"/>
          </a:p>
        </p:txBody>
      </p:sp>
      <p:pic>
        <p:nvPicPr>
          <p:cNvPr id="15" name="thresh_0.09" descr="A black and white image of a person's face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2104777B-3A89-0470-3FA5-87B771212DCD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169513" y="3319073"/>
            <a:ext cx="3347282" cy="25104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47AA63-2BA4-AB8A-729A-24D94F783D9D}"/>
              </a:ext>
            </a:extLst>
          </p:cNvPr>
          <p:cNvSpPr txBox="1"/>
          <p:nvPr/>
        </p:nvSpPr>
        <p:spPr>
          <a:xfrm>
            <a:off x="4626422" y="5530833"/>
            <a:ext cx="482824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131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0.09</a:t>
            </a:r>
            <a:endParaRPr lang="en-US"/>
          </a:p>
        </p:txBody>
      </p:sp>
      <p:pic>
        <p:nvPicPr>
          <p:cNvPr id="17" name="thresh_0.10">
            <a:hlinkClick r:id="" action="ppaction://media"/>
            <a:extLst>
              <a:ext uri="{FF2B5EF4-FFF2-40B4-BE49-F238E27FC236}">
                <a16:creationId xmlns:a16="http://schemas.microsoft.com/office/drawing/2014/main" id="{6DB36914-D4CA-59AD-82F8-A7E22BF0A213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5922322" y="3375109"/>
            <a:ext cx="3128862" cy="23466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F23796-2009-8BC9-2D8D-588392CB16E5}"/>
              </a:ext>
            </a:extLst>
          </p:cNvPr>
          <p:cNvSpPr txBox="1"/>
          <p:nvPr/>
        </p:nvSpPr>
        <p:spPr>
          <a:xfrm>
            <a:off x="7270021" y="5474891"/>
            <a:ext cx="482824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131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0.10</a:t>
            </a:r>
            <a:endParaRPr lang="en-US"/>
          </a:p>
        </p:txBody>
      </p:sp>
      <p:pic>
        <p:nvPicPr>
          <p:cNvPr id="21" name="thresh_0.15">
            <a:hlinkClick r:id="" action="ppaction://media"/>
            <a:extLst>
              <a:ext uri="{FF2B5EF4-FFF2-40B4-BE49-F238E27FC236}">
                <a16:creationId xmlns:a16="http://schemas.microsoft.com/office/drawing/2014/main" id="{45DD193F-1C58-1057-9751-F2B73A5545D5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19672" y="3409809"/>
            <a:ext cx="3128861" cy="23466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414915-1EB8-AD07-FA9C-FF02A398BE69}"/>
              </a:ext>
            </a:extLst>
          </p:cNvPr>
          <p:cNvSpPr txBox="1"/>
          <p:nvPr/>
        </p:nvSpPr>
        <p:spPr>
          <a:xfrm>
            <a:off x="9821153" y="5512764"/>
            <a:ext cx="482824" cy="29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131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2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resh_0.20">
            <a:hlinkClick r:id="" action="ppaction://media"/>
            <a:extLst>
              <a:ext uri="{FF2B5EF4-FFF2-40B4-BE49-F238E27FC236}">
                <a16:creationId xmlns:a16="http://schemas.microsoft.com/office/drawing/2014/main" id="{53F90284-4170-C96B-D953-FEFE48942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88" y="1588"/>
            <a:ext cx="3038391" cy="2278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EAAE1A-A756-A4B8-3EE8-2A7A05DF6B43}"/>
              </a:ext>
            </a:extLst>
          </p:cNvPr>
          <p:cNvSpPr txBox="1"/>
          <p:nvPr/>
        </p:nvSpPr>
        <p:spPr>
          <a:xfrm>
            <a:off x="1290375" y="201266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0.20</a:t>
            </a:r>
          </a:p>
        </p:txBody>
      </p:sp>
      <p:pic>
        <p:nvPicPr>
          <p:cNvPr id="6" name="thresh_0.30">
            <a:hlinkClick r:id="" action="ppaction://media"/>
            <a:extLst>
              <a:ext uri="{FF2B5EF4-FFF2-40B4-BE49-F238E27FC236}">
                <a16:creationId xmlns:a16="http://schemas.microsoft.com/office/drawing/2014/main" id="{8B956E4B-152D-BB3E-1E06-46AF880724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18076" y="1588"/>
            <a:ext cx="3038391" cy="2278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F664E-1012-0162-4C6C-30A833A58909}"/>
              </a:ext>
            </a:extLst>
          </p:cNvPr>
          <p:cNvSpPr txBox="1"/>
          <p:nvPr/>
        </p:nvSpPr>
        <p:spPr>
          <a:xfrm>
            <a:off x="4103579" y="199351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0.30</a:t>
            </a:r>
          </a:p>
        </p:txBody>
      </p:sp>
      <p:pic>
        <p:nvPicPr>
          <p:cNvPr id="8" name="thresh_0.35">
            <a:hlinkClick r:id="" action="ppaction://media"/>
            <a:extLst>
              <a:ext uri="{FF2B5EF4-FFF2-40B4-BE49-F238E27FC236}">
                <a16:creationId xmlns:a16="http://schemas.microsoft.com/office/drawing/2014/main" id="{36B813F1-4FA4-C3B9-BB7B-4541A6B1F24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0736" y="111106"/>
            <a:ext cx="2746342" cy="2059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13204E-77CA-113C-25D5-D8A16B4717E7}"/>
              </a:ext>
            </a:extLst>
          </p:cNvPr>
          <p:cNvSpPr txBox="1"/>
          <p:nvPr/>
        </p:nvSpPr>
        <p:spPr>
          <a:xfrm>
            <a:off x="7267191" y="201266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0.35</a:t>
            </a:r>
          </a:p>
        </p:txBody>
      </p:sp>
      <p:pic>
        <p:nvPicPr>
          <p:cNvPr id="10" name="thresh_0.40">
            <a:hlinkClick r:id="" action="ppaction://media"/>
            <a:extLst>
              <a:ext uri="{FF2B5EF4-FFF2-40B4-BE49-F238E27FC236}">
                <a16:creationId xmlns:a16="http://schemas.microsoft.com/office/drawing/2014/main" id="{D1E6ED9E-9EF5-4159-2320-14E2A81A7D1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37078" y="137579"/>
            <a:ext cx="2746342" cy="2059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179562-5C3F-331F-3D63-4641F4E910E6}"/>
              </a:ext>
            </a:extLst>
          </p:cNvPr>
          <p:cNvSpPr txBox="1"/>
          <p:nvPr/>
        </p:nvSpPr>
        <p:spPr>
          <a:xfrm>
            <a:off x="10308193" y="203914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0.40</a:t>
            </a:r>
          </a:p>
        </p:txBody>
      </p:sp>
      <p:pic>
        <p:nvPicPr>
          <p:cNvPr id="12" name="thresh_0.45">
            <a:hlinkClick r:id="" action="ppaction://media"/>
            <a:extLst>
              <a:ext uri="{FF2B5EF4-FFF2-40B4-BE49-F238E27FC236}">
                <a16:creationId xmlns:a16="http://schemas.microsoft.com/office/drawing/2014/main" id="{C581F5DE-791E-CACA-5285-444F997854A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327" y="2713497"/>
            <a:ext cx="3158188" cy="23686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9EE5D4-CAF3-EF4C-E9E1-352D3F928681}"/>
              </a:ext>
            </a:extLst>
          </p:cNvPr>
          <p:cNvSpPr txBox="1"/>
          <p:nvPr/>
        </p:nvSpPr>
        <p:spPr>
          <a:xfrm>
            <a:off x="1394705" y="551802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B6C90F-A6DD-F09E-6641-5B50021E5AF0}"/>
              </a:ext>
            </a:extLst>
          </p:cNvPr>
          <p:cNvSpPr txBox="1"/>
          <p:nvPr/>
        </p:nvSpPr>
        <p:spPr>
          <a:xfrm>
            <a:off x="6410425" y="5168766"/>
            <a:ext cx="372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 0.08 and 0.25 are still running.</a:t>
            </a:r>
          </a:p>
        </p:txBody>
      </p:sp>
    </p:spTree>
    <p:extLst>
      <p:ext uri="{BB962C8B-B14F-4D97-AF65-F5344CB8AC3E}">
        <p14:creationId xmlns:p14="http://schemas.microsoft.com/office/powerpoint/2010/main" val="116114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26</Words>
  <Application>Microsoft Macintosh PowerPoint</Application>
  <PresentationFormat>Widescreen</PresentationFormat>
  <Paragraphs>15</Paragraphs>
  <Slides>3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Sanyam Jain</dc:creator>
  <cp:lastModifiedBy>Sanyam Jain</cp:lastModifiedBy>
  <cp:revision>5</cp:revision>
  <dcterms:created xsi:type="dcterms:W3CDTF">2023-04-20T14:19:12Z</dcterms:created>
  <dcterms:modified xsi:type="dcterms:W3CDTF">2023-04-20T14:30:29Z</dcterms:modified>
</cp:coreProperties>
</file>